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 autoAdjust="0"/>
  </p:normalViewPr>
  <p:slideViewPr>
    <p:cSldViewPr snapToGrid="0">
      <p:cViewPr varScale="1">
        <p:scale>
          <a:sx n="138" d="100"/>
          <a:sy n="138" d="100"/>
        </p:scale>
        <p:origin x="298" y="10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416332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E7E34E-3DFF-1DC5-2778-DF8BE0DC6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2" y="1714669"/>
            <a:ext cx="5588000" cy="4560008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 lang="en-US" altLang="ko-KR" dirty="0"/>
            </a:lvl2pPr>
            <a:lvl3pPr>
              <a:buClr>
                <a:schemeClr val="accent2"/>
              </a:buClr>
              <a:defRPr lang="en-US" altLang="ko-KR" dirty="0"/>
            </a:lvl3pPr>
            <a:lvl4pPr>
              <a:buClr>
                <a:schemeClr val="accent2"/>
              </a:buClr>
              <a:defRPr lang="en-US" altLang="ko-KR" dirty="0"/>
            </a:lvl4pPr>
            <a:lvl5pPr>
              <a:buClr>
                <a:schemeClr val="accent2"/>
              </a:buClr>
              <a:defRPr lang="ko-KR" altLang="en-US" dirty="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416332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5AFC5-45EA-71E5-583A-38A3D290B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55308" y="1337388"/>
            <a:ext cx="7982129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482ED2-E285-3FB0-A5E5-C091EEDAD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</p:spPr>
        <p:txBody>
          <a:bodyPr wrap="square" anchor="t" anchorCtr="0">
            <a:spAutoFit/>
          </a:bodyPr>
          <a:lstStyle>
            <a:lvl1pPr>
              <a:defRPr sz="2800"/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28B890-7520-47FB-09AD-AB458B4045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4562" y="1337388"/>
            <a:ext cx="3500746" cy="4937288"/>
          </a:xfrm>
        </p:spPr>
        <p:txBody>
          <a:bodyPr>
            <a:normAutofit/>
          </a:bodyPr>
          <a:lstStyle>
            <a:lvl1pPr marL="230400" indent="-230400">
              <a:lnSpc>
                <a:spcPct val="120000"/>
              </a:lnSpc>
              <a:buClr>
                <a:schemeClr val="accent2"/>
              </a:buClr>
              <a:buFont typeface="KoPubWorld돋움체 Medium" panose="00000600000000000000" pitchFamily="2" charset="-127"/>
              <a:buChar char="-"/>
              <a:defRPr sz="1400"/>
            </a:lvl1pPr>
            <a:lvl2pPr marL="541338" indent="-230400">
              <a:lnSpc>
                <a:spcPct val="120000"/>
              </a:lnSpc>
              <a:buClr>
                <a:schemeClr val="accent2"/>
              </a:buClr>
              <a:buFont typeface="KoPubWorld돋움체 Medium" panose="00000600000000000000" pitchFamily="2" charset="-127"/>
              <a:buChar char="-"/>
              <a:defRPr sz="1300"/>
            </a:lvl2pPr>
            <a:lvl3pPr marL="808038" indent="-230400">
              <a:lnSpc>
                <a:spcPct val="120000"/>
              </a:lnSpc>
              <a:buClr>
                <a:schemeClr val="accent2"/>
              </a:buClr>
              <a:buFont typeface="KoPubWorld돋움체 Medium" panose="00000600000000000000" pitchFamily="2" charset="-127"/>
              <a:buChar char="-"/>
              <a:defRPr sz="1100" b="0"/>
            </a:lvl3pPr>
            <a:lvl4pPr marL="1074738" indent="-230400">
              <a:lnSpc>
                <a:spcPct val="120000"/>
              </a:lnSpc>
              <a:buClr>
                <a:schemeClr val="accent2"/>
              </a:buClr>
              <a:buFont typeface="KoPubWorld돋움체 Medium" panose="00000600000000000000" pitchFamily="2" charset="-127"/>
              <a:buChar char="-"/>
              <a:defRPr sz="1100"/>
            </a:lvl4pPr>
            <a:lvl5pPr marL="1341438" indent="-230400">
              <a:lnSpc>
                <a:spcPct val="120000"/>
              </a:lnSpc>
              <a:buClr>
                <a:schemeClr val="accent2"/>
              </a:buClr>
              <a:buFont typeface="KoPubWorld돋움체 Medium" panose="00000600000000000000" pitchFamily="2" charset="-127"/>
              <a:buChar char="-"/>
              <a:defRPr sz="11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ko-KR" altLang="en-US" dirty="0"/>
              <a:t>슬라이드 제목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49" r:id="rId2"/>
    <p:sldLayoutId id="2147483650" r:id="rId3"/>
    <p:sldLayoutId id="2147483651" r:id="rId4"/>
    <p:sldLayoutId id="2147483652" r:id="rId5"/>
    <p:sldLayoutId id="2147483655" r:id="rId6"/>
    <p:sldLayoutId id="2147483656" r:id="rId7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41338" indent="-2286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808038" indent="-2286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5"/>
          </a:solidFill>
          <a:latin typeface="+mn-lt"/>
          <a:ea typeface="+mn-ea"/>
          <a:cs typeface="+mn-cs"/>
        </a:defRPr>
      </a:lvl3pPr>
      <a:lvl4pPr marL="1074738" indent="-2286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341438" indent="-2286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oogle.com/" TargetMode="Externa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/>
          <a:p>
            <a:r>
              <a:rPr lang="ko-KR" altLang="en-US" dirty="0"/>
              <a:t>마르고 닳도록 하느님이 보우하사 우리나라 만세</a:t>
            </a:r>
            <a:endParaRPr lang="en-US" altLang="ko-KR" dirty="0"/>
          </a:p>
          <a:p>
            <a:r>
              <a:rPr lang="ko-KR" altLang="en-US" dirty="0"/>
              <a:t>무궁화 </a:t>
            </a:r>
            <a:r>
              <a:rPr lang="ko-KR" altLang="en-US" dirty="0">
                <a:hlinkClick r:id="rId2"/>
              </a:rPr>
              <a:t>삼천리</a:t>
            </a:r>
            <a:endParaRPr lang="en-US" altLang="ko-KR" dirty="0"/>
          </a:p>
          <a:p>
            <a:pPr lvl="1"/>
            <a:r>
              <a:rPr lang="ko-KR" altLang="en-US" dirty="0" err="1"/>
              <a:t>화려가앙산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 dirty="0"/>
              <a:t>길이 </a:t>
            </a:r>
            <a:r>
              <a:rPr lang="ko-KR" altLang="en-US" dirty="0" err="1"/>
              <a:t>보전하세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3048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C072FA"/>
      </a:hlink>
      <a:folHlink>
        <a:srgbClr val="B26B02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</TotalTime>
  <Words>21</Words>
  <Application>Microsoft Office PowerPoint</Application>
  <PresentationFormat>Widescreen</PresentationFormat>
  <Paragraphs>11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KoPubWorld돋움체 Medium</vt:lpstr>
      <vt:lpstr>페이퍼로지 3 Light</vt:lpstr>
      <vt:lpstr>페이퍼로지 7 Bold</vt:lpstr>
      <vt:lpstr>Arial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문형 배</cp:lastModifiedBy>
  <cp:revision>66</cp:revision>
  <dcterms:created xsi:type="dcterms:W3CDTF">2024-02-09T18:46:30Z</dcterms:created>
  <dcterms:modified xsi:type="dcterms:W3CDTF">2025-03-22T16:10:43Z</dcterms:modified>
</cp:coreProperties>
</file>

<file path=docProps/thumbnail.jpeg>
</file>